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0" r:id="rId3"/>
    <p:sldId id="271" r:id="rId4"/>
    <p:sldId id="283" r:id="rId5"/>
    <p:sldId id="267" r:id="rId6"/>
    <p:sldId id="284" r:id="rId7"/>
    <p:sldId id="264" r:id="rId8"/>
    <p:sldId id="275" r:id="rId9"/>
    <p:sldId id="276" r:id="rId10"/>
    <p:sldId id="277" r:id="rId11"/>
    <p:sldId id="278" r:id="rId12"/>
    <p:sldId id="279" r:id="rId13"/>
    <p:sldId id="280" r:id="rId14"/>
    <p:sldId id="28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B3F1-7209-4834-BE96-29191F7E230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20F90-BBBC-4E25-BF7B-740FF08BB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3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9057E-72A8-4E8A-A528-9588CDD34E9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7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28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78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8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5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05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57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7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32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05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B90B-D8F5-4AF2-9BFB-0ADF145DA784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0ADA-8CDA-45E9-B7A9-5D516BD1E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74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59145"/>
          </a:xfrm>
        </p:spPr>
        <p:txBody>
          <a:bodyPr>
            <a:normAutofit/>
          </a:bodyPr>
          <a:lstStyle/>
          <a:p>
            <a:pPr algn="ctr"/>
            <a:r>
              <a:rPr lang="pt-BR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pt-BR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</a:t>
            </a:r>
            <a:r>
              <a:rPr lang="pt-BR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ĐEO KHẨU TRANG ĐÚNG CÁCH VÀ </a:t>
            </a:r>
            <a:br>
              <a:rPr lang="pt-BR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ĐÚNG</a:t>
            </a:r>
            <a:r>
              <a:rPr lang="pt-BR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TRÌNH</a:t>
            </a:r>
            <a:r>
              <a:rPr lang="en-GB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1999"/>
            <a:ext cx="10515600" cy="1604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Trung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tâm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KSBT </a:t>
            </a:r>
            <a:r>
              <a:rPr lang="en-US" b="1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Biên</a:t>
            </a:r>
            <a:endParaRPr lang="en-GB" i="1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2422"/>
            <a:ext cx="10515600" cy="603866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RỬA TAY THƯỜNG QUY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vi-VN">
                <a:solidFill>
                  <a:srgbClr val="333333"/>
                </a:solidFill>
                <a:latin typeface="+mj-lt"/>
              </a:rPr>
              <a:t>Bước 3: Chà 2 lòng bàn tay vào nhau, miết mạnh các ngón tay vào các kẽ ngón.</a:t>
            </a:r>
            <a:endParaRPr lang="en-US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6"/>
            <a:ext cx="5181600" cy="3371422"/>
          </a:xfrm>
        </p:spPr>
      </p:pic>
    </p:spTree>
    <p:extLst>
      <p:ext uri="{BB962C8B-B14F-4D97-AF65-F5344CB8AC3E}">
        <p14:creationId xmlns:p14="http://schemas.microsoft.com/office/powerpoint/2010/main" xmlns="" val="11102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RỬA TAY THƯỜNG QUY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vi-VN">
                <a:solidFill>
                  <a:srgbClr val="333333"/>
                </a:solidFill>
                <a:latin typeface="+mj-lt"/>
              </a:rPr>
              <a:t>Bước 4: Chà mu các ngón tay này lên lòng bàn tay kia và ngược lại (mu tay để khum khớp với lòng bàn tay).</a:t>
            </a:r>
            <a:endParaRPr lang="en-US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978926"/>
            <a:ext cx="5181600" cy="3589362"/>
          </a:xfrm>
        </p:spPr>
      </p:pic>
    </p:spTree>
    <p:extLst>
      <p:ext uri="{BB962C8B-B14F-4D97-AF65-F5344CB8AC3E}">
        <p14:creationId xmlns:p14="http://schemas.microsoft.com/office/powerpoint/2010/main" xmlns="" val="5088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RỬA TAY THƯỜNG QUY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vi-VN">
                <a:solidFill>
                  <a:srgbClr val="333333"/>
                </a:solidFill>
                <a:latin typeface="+mj-lt"/>
              </a:rPr>
              <a:t>Bước 5: Chà ngón cái của bàn tay này vào lòng bàn tay kia và ngược lại (lòng bàn tay ôm lấy ngón cái)</a:t>
            </a:r>
            <a:endParaRPr lang="en-US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805540"/>
            <a:ext cx="5181600" cy="2391507"/>
          </a:xfrm>
        </p:spPr>
      </p:pic>
    </p:spTree>
    <p:extLst>
      <p:ext uri="{BB962C8B-B14F-4D97-AF65-F5344CB8AC3E}">
        <p14:creationId xmlns:p14="http://schemas.microsoft.com/office/powerpoint/2010/main" xmlns="" val="561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RỬA TAY THƯỜNG QUY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vi-VN">
                <a:solidFill>
                  <a:srgbClr val="333333"/>
                </a:solidFill>
                <a:latin typeface="+mj-lt"/>
              </a:rPr>
              <a:t>Bước 6: Chà các đầu ngón tay này vào lòng bàn tay kia và ngược lại. Rửa sạch tay dưới vòi nước chảy đến cổ tay và làm khô tay.</a:t>
            </a:r>
            <a:endParaRPr lang="en-US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0064"/>
            <a:ext cx="5181600" cy="3902460"/>
          </a:xfrm>
        </p:spPr>
      </p:pic>
    </p:spTree>
    <p:extLst>
      <p:ext uri="{BB962C8B-B14F-4D97-AF65-F5344CB8AC3E}">
        <p14:creationId xmlns:p14="http://schemas.microsoft.com/office/powerpoint/2010/main" xmlns="" val="37969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118872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vi-VN" altLang="en-US" sz="480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3" name="Picture 4" descr="0_DB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2133600"/>
            <a:ext cx="1320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b="1" i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Trân</a:t>
            </a:r>
            <a: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trọng cảm ơn!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KHẨU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5288" lvl="0" indent="-395288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None/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phẫu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tabLst>
                <a:tab pos="46355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3-4 lớp, có loại dây đeo qua tai hoặc dây buộc.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tabLst>
                <a:tab pos="463550" algn="l"/>
              </a:tabLst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µ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tabLst>
                <a:tab pos="463550" algn="l"/>
              </a:tabLst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trang phẫu thuật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ngăn ngừa vi sinh vật lan truyền từ người mang sang người khác qua giọt bắn khi hắt hơi, ho.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3" descr="http://srv.vnexpress.net/FileStore/Raovat/2010/06/19/125--Khau-trang-Yte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21272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8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7"/>
            <a:ext cx="10515600" cy="6007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KHẨU TRANG</a:t>
            </a:r>
            <a:b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438150" lvl="0" indent="-319088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None/>
            </a:pP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hô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2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2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" panose="05000000000000000000" pitchFamily="2" charset="2"/>
              <a:buChar char="§"/>
            </a:pP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quả lọc được các phần tử đường kính nhỏ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&lt;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micron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2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ngừa hít/ nuốt vào những phần tử gây bệnh </a:t>
            </a:r>
          </a:p>
          <a:p>
            <a:pPr marL="461962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khẩu trang đúng kích cỡ, che phủ miệng và mũi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1611" y="1625784"/>
            <a:ext cx="2322777" cy="1969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87" y="3811935"/>
            <a:ext cx="3060457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3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/>
          <a:lstStyle/>
          <a:p>
            <a:pPr algn="ctr"/>
            <a:r>
              <a:rPr 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ĐÚNG CÁCH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384" y="1825626"/>
            <a:ext cx="5181600" cy="3606180"/>
          </a:xfrm>
        </p:spPr>
      </p:pic>
    </p:spTree>
    <p:extLst>
      <p:ext uri="{BB962C8B-B14F-4D97-AF65-F5344CB8AC3E}">
        <p14:creationId xmlns:p14="http://schemas.microsoft.com/office/powerpoint/2010/main" xmlns="" val="3809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7"/>
          </a:xfrm>
        </p:spPr>
        <p:txBody>
          <a:bodyPr/>
          <a:lstStyle/>
          <a:p>
            <a:pPr algn="ctr"/>
            <a:r>
              <a:rPr 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ĐÚNG CÁCH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5334000" cy="3615407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tai</a:t>
            </a:r>
          </a:p>
          <a:p>
            <a:pPr marL="0" lvl="0" indent="0"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Nẹp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nẹp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690689"/>
            <a:ext cx="5181600" cy="3615407"/>
          </a:xfrm>
        </p:spPr>
      </p:pic>
    </p:spTree>
    <p:extLst>
      <p:ext uri="{BB962C8B-B14F-4D97-AF65-F5344CB8AC3E}">
        <p14:creationId xmlns:p14="http://schemas.microsoft.com/office/powerpoint/2010/main" xmlns="" val="4111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ĐÚNG CÁCH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 smtClean="0"/>
              <a:t>Tháo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ây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qua tai</a:t>
            </a:r>
          </a:p>
          <a:p>
            <a:pPr marL="0" lvl="0" indent="0">
              <a:buNone/>
            </a:pPr>
            <a:r>
              <a:rPr lang="en-US" dirty="0" err="1" smtClean="0"/>
              <a:t>Tháo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thùng</a:t>
            </a:r>
            <a:r>
              <a:rPr lang="en-US" dirty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nắp</a:t>
            </a:r>
            <a:r>
              <a:rPr lang="en-US" dirty="0" smtClean="0"/>
              <a:t> </a:t>
            </a:r>
            <a:r>
              <a:rPr lang="en-US" dirty="0" err="1" smtClean="0"/>
              <a:t>đậy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931231"/>
          </a:xfrm>
        </p:spPr>
      </p:pic>
    </p:spTree>
    <p:extLst>
      <p:ext uri="{BB962C8B-B14F-4D97-AF65-F5344CB8AC3E}">
        <p14:creationId xmlns:p14="http://schemas.microsoft.com/office/powerpoint/2010/main" xmlns="" val="33853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669"/>
            <a:ext cx="9144000" cy="476518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ĐÚNG CÁCH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21217"/>
            <a:ext cx="9144000" cy="5589431"/>
          </a:xfrm>
        </p:spPr>
        <p:txBody>
          <a:bodyPr/>
          <a:lstStyle/>
          <a:p>
            <a:pPr lvl="0" algn="l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 KHI ĐEO KHẨU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  <a:p>
            <a:pPr marL="342900" lvl="0" indent="-342900" algn="just">
              <a:buFontTx/>
              <a:buChar char="-"/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khí hít vào phải trải qua lớp lọc của khẩu trang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iều chỉnh khẩu trang vừa khít với mặt, bao phủ phần lớn khoang mũi, miệng nhưng vẫn đảm bảo bạn hít thở dễ dàng, tai không bị đau, trầy da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endParaRPr lang="en-US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RỬA TAY THƯỜNG QUY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vi-VN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mtClean="0">
                <a:solidFill>
                  <a:srgbClr val="333333"/>
                </a:solidFill>
                <a:latin typeface="+mj-lt"/>
              </a:rPr>
              <a:t>1 </a:t>
            </a:r>
            <a:r>
              <a:rPr lang="vi-VN">
                <a:solidFill>
                  <a:srgbClr val="333333"/>
                </a:solidFill>
                <a:latin typeface="+mj-lt"/>
              </a:rPr>
              <a:t>Làm ướt hai lòng bàn tay bằng nước, lấy xà </a:t>
            </a:r>
            <a:r>
              <a:rPr lang="vi-VN" smtClean="0">
                <a:solidFill>
                  <a:srgbClr val="333333"/>
                </a:solidFill>
                <a:latin typeface="+mj-lt"/>
              </a:rPr>
              <a:t>phòng</a:t>
            </a:r>
            <a:r>
              <a:rPr lang="en-US" smtClean="0">
                <a:solidFill>
                  <a:srgbClr val="333333"/>
                </a:solidFill>
                <a:latin typeface="+mj-lt"/>
              </a:rPr>
              <a:t> (</a:t>
            </a:r>
            <a:r>
              <a:rPr lang="en-US" err="1" smtClean="0">
                <a:solidFill>
                  <a:srgbClr val="333333"/>
                </a:solidFill>
                <a:latin typeface="+mj-lt"/>
              </a:rPr>
              <a:t>hoạc</a:t>
            </a:r>
            <a:r>
              <a:rPr lang="en-US" smtClean="0">
                <a:solidFill>
                  <a:srgbClr val="333333"/>
                </a:solidFill>
                <a:latin typeface="+mj-lt"/>
              </a:rPr>
              <a:t> 3-5ml dung </a:t>
            </a:r>
            <a:r>
              <a:rPr lang="en-US" err="1" smtClean="0">
                <a:solidFill>
                  <a:srgbClr val="333333"/>
                </a:solidFill>
                <a:latin typeface="+mj-lt"/>
              </a:rPr>
              <a:t>dịch</a:t>
            </a:r>
            <a:r>
              <a:rPr lang="en-US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err="1" smtClean="0">
                <a:solidFill>
                  <a:srgbClr val="333333"/>
                </a:solidFill>
                <a:latin typeface="+mj-lt"/>
              </a:rPr>
              <a:t>sát</a:t>
            </a:r>
            <a:r>
              <a:rPr lang="en-US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err="1" smtClean="0">
                <a:solidFill>
                  <a:srgbClr val="333333"/>
                </a:solidFill>
                <a:latin typeface="+mj-lt"/>
              </a:rPr>
              <a:t>khuẩn</a:t>
            </a:r>
            <a:r>
              <a:rPr lang="en-US" smtClean="0">
                <a:solidFill>
                  <a:srgbClr val="333333"/>
                </a:solidFill>
                <a:latin typeface="+mj-lt"/>
              </a:rPr>
              <a:t>)</a:t>
            </a:r>
            <a:r>
              <a:rPr lang="vi-VN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>
                <a:solidFill>
                  <a:srgbClr val="333333"/>
                </a:solidFill>
                <a:latin typeface="+mj-lt"/>
              </a:rPr>
              <a:t>vào lòng bàn tay. Chà 2 lòng bàn tay vào nhau</a:t>
            </a:r>
            <a:endParaRPr lang="en-US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1825625"/>
            <a:ext cx="5315755" cy="3905470"/>
          </a:xfrm>
        </p:spPr>
      </p:pic>
    </p:spTree>
    <p:extLst>
      <p:ext uri="{BB962C8B-B14F-4D97-AF65-F5344CB8AC3E}">
        <p14:creationId xmlns:p14="http://schemas.microsoft.com/office/powerpoint/2010/main" xmlns="" val="12642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RỬA TAY THƯỜNG QUY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vi-VN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mtClean="0">
                <a:solidFill>
                  <a:srgbClr val="333333"/>
                </a:solidFill>
                <a:latin typeface="+mj-lt"/>
              </a:rPr>
              <a:t>2 </a:t>
            </a:r>
            <a:r>
              <a:rPr lang="vi-VN">
                <a:solidFill>
                  <a:srgbClr val="333333"/>
                </a:solidFill>
                <a:latin typeface="+mj-lt"/>
              </a:rPr>
              <a:t>Chà lòng bàn tay này lên mu bàn tay kia và ngược lại.</a:t>
            </a:r>
            <a:endParaRPr lang="en-US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924334"/>
            <a:ext cx="5181600" cy="3739487"/>
          </a:xfrm>
        </p:spPr>
      </p:pic>
    </p:spTree>
    <p:extLst>
      <p:ext uri="{BB962C8B-B14F-4D97-AF65-F5344CB8AC3E}">
        <p14:creationId xmlns:p14="http://schemas.microsoft.com/office/powerpoint/2010/main" xmlns="" val="34150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 - &amp;quot;GIỚI THIỆU VỀ KHẨU TRANG&amp;quot;&quot;/&gt;&lt;property id=&quot;20307&quot; value=&quot;270&quot;/&gt;&lt;/object&gt;&lt;object type=&quot;3&quot; unique_id=&quot;10007&quot;&gt;&lt;property id=&quot;20148&quot; value=&quot;5&quot;/&gt;&lt;property id=&quot;20300&quot; value=&quot;Slide 3 - &amp;quot;GIỚI THIỆU VỀ KHẨU TRANG&amp;#x0D;&amp;#x0A;&amp;quot;&quot;/&gt;&lt;property id=&quot;20307&quot; value=&quot;271&quot;/&gt;&lt;/object&gt;&lt;object type=&quot;3&quot; unique_id=&quot;10011&quot;&gt;&lt;property id=&quot;20148&quot; value=&quot;5&quot;/&gt;&lt;property id=&quot;20300&quot; value=&quot;Slide 5 - &amp;quot;ĐEO KHẨU TRANG ĐÚNG CÁCH&amp;quot;&quot;/&gt;&lt;property id=&quot;20307&quot; value=&quot;267&quot;/&gt;&lt;/object&gt;&lt;object type=&quot;3&quot; unique_id=&quot;10013&quot;&gt;&lt;property id=&quot;20148&quot; value=&quot;5&quot;/&gt;&lt;property id=&quot;20300&quot; value=&quot;Slide 7 - &amp;quot;ĐEO KHẨU TRANG ĐÚNG CÁCH&amp;quot;&quot;/&gt;&lt;property id=&quot;20307&quot; value=&quot;264&quot;/&gt;&lt;/object&gt;&lt;object type=&quot;3&quot; unique_id=&quot;10074&quot;&gt;&lt;property id=&quot;20148&quot; value=&quot;5&quot;/&gt;&lt;property id=&quot;20300&quot; value=&quot;Slide 1 - &amp;quot;HƯỚNG DẪN &amp;#x0D;&amp;#x0A; ĐEO KHẨU TRANG ĐÚNG CÁCH VÀ &amp;#x0D;&amp;#x0A;RỬA TAY ĐÚNG QUY TRÌNH &amp;quot;&quot;/&gt;&lt;property id=&quot;20307&quot; value=&quot;273&quot;/&gt;&lt;/object&gt;&lt;object type=&quot;3&quot; unique_id=&quot;10234&quot;&gt;&lt;property id=&quot;20148&quot; value=&quot;5&quot;/&gt;&lt;property id=&quot;20300&quot; value=&quot;Slide 8 - &amp;quot;QUY TRÌNH RỬA TAY THƯỜNG QUY&amp;quot;&quot;/&gt;&lt;property id=&quot;20307&quot; value=&quot;275&quot;/&gt;&lt;/object&gt;&lt;object type=&quot;3&quot; unique_id=&quot;10235&quot;&gt;&lt;property id=&quot;20148&quot; value=&quot;5&quot;/&gt;&lt;property id=&quot;20300&quot; value=&quot;Slide 9 - &amp;quot;QUY TRÌNH RỬA TAY THƯỜNG QUY&amp;quot;&quot;/&gt;&lt;property id=&quot;20307&quot; value=&quot;276&quot;/&gt;&lt;/object&gt;&lt;object type=&quot;3&quot; unique_id=&quot;10236&quot;&gt;&lt;property id=&quot;20148&quot; value=&quot;5&quot;/&gt;&lt;property id=&quot;20300&quot; value=&quot;Slide 10 - &amp;quot;QUY TRÌNH RỬA TAY THƯỜNG QUY&amp;quot;&quot;/&gt;&lt;property id=&quot;20307&quot; value=&quot;277&quot;/&gt;&lt;/object&gt;&lt;object type=&quot;3&quot; unique_id=&quot;10237&quot;&gt;&lt;property id=&quot;20148&quot; value=&quot;5&quot;/&gt;&lt;property id=&quot;20300&quot; value=&quot;Slide 11 - &amp;quot;QUY TRÌNH RỬA TAY THƯỜNG QUY&amp;quot;&quot;/&gt;&lt;property id=&quot;20307&quot; value=&quot;278&quot;/&gt;&lt;/object&gt;&lt;object type=&quot;3&quot; unique_id=&quot;10238&quot;&gt;&lt;property id=&quot;20148&quot; value=&quot;5&quot;/&gt;&lt;property id=&quot;20300&quot; value=&quot;Slide 12 - &amp;quot;QUY TRÌNH RỬA TAY THƯỜNG QUY&amp;quot;&quot;/&gt;&lt;property id=&quot;20307&quot; value=&quot;279&quot;/&gt;&lt;/object&gt;&lt;object type=&quot;3&quot; unique_id=&quot;10239&quot;&gt;&lt;property id=&quot;20148&quot; value=&quot;5&quot;/&gt;&lt;property id=&quot;20300&quot; value=&quot;Slide 13 - &amp;quot;QUY TRÌNH RỬA TAY THƯỜNG QUY&amp;quot;&quot;/&gt;&lt;property id=&quot;20307&quot; value=&quot;280&quot;/&gt;&lt;/object&gt;&lt;object type=&quot;3&quot; unique_id=&quot;10240&quot;&gt;&lt;property id=&quot;20148&quot; value=&quot;5&quot;/&gt;&lt;property id=&quot;20300&quot; value=&quot;Slide 14&quot;/&gt;&lt;property id=&quot;20307&quot; value=&quot;282&quot;/&gt;&lt;/object&gt;&lt;object type=&quot;3&quot; unique_id=&quot;10275&quot;&gt;&lt;property id=&quot;20148&quot; value=&quot;5&quot;/&gt;&lt;property id=&quot;20300&quot; value=&quot;Slide 4 - &amp;quot;ĐEO KHẨU TRANG ĐÚNG CÁCH&amp;quot;&quot;/&gt;&lt;property id=&quot;20307&quot; value=&quot;283&quot;/&gt;&lt;/object&gt;&lt;object type=&quot;3&quot; unique_id=&quot;10276&quot;&gt;&lt;property id=&quot;20148&quot; value=&quot;5&quot;/&gt;&lt;property id=&quot;20300&quot; value=&quot;Slide 6 - &amp;quot;ĐEO KHẨU TRANG ĐÚNG CÁCH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475</Words>
  <Application>Microsoft Office PowerPoint</Application>
  <PresentationFormat>Custom</PresentationFormat>
  <Paragraphs>47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HƯỚNG DẪN   ĐEO KHẨU TRANG ĐÚNG CÁCH VÀ  RỬA TAY ĐÚNG QUY TRÌNH </vt:lpstr>
      <vt:lpstr>GIỚI THIỆU VỀ KHẨU TRANG</vt:lpstr>
      <vt:lpstr>GIỚI THIỆU VỀ KHẨU TRANG </vt:lpstr>
      <vt:lpstr>ĐEO KHẨU TRANG ĐÚNG CÁCH</vt:lpstr>
      <vt:lpstr>ĐEO KHẨU TRANG ĐÚNG CÁCH</vt:lpstr>
      <vt:lpstr>ĐEO KHẨU TRANG ĐÚNG CÁCH</vt:lpstr>
      <vt:lpstr>ĐEO KHẨU TRANG ĐÚNG CÁCH</vt:lpstr>
      <vt:lpstr>QUY TRÌNH RỬA TAY THƯỜNG QUY</vt:lpstr>
      <vt:lpstr>QUY TRÌNH RỬA TAY THƯỜNG QUY</vt:lpstr>
      <vt:lpstr>QUY TRÌNH RỬA TAY THƯỜNG QUY</vt:lpstr>
      <vt:lpstr>QUY TRÌNH RỬA TAY THƯỜNG QUY</vt:lpstr>
      <vt:lpstr>QUY TRÌNH RỬA TAY THƯỜNG QUY</vt:lpstr>
      <vt:lpstr>QUY TRÌNH RỬA TAY THƯỜNG QUY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ĐEO KHẨU TRANG Y TẾ ĐÚNG CÁCH</dc:title>
  <dc:creator>WINNER</dc:creator>
  <cp:lastModifiedBy>SONY</cp:lastModifiedBy>
  <cp:revision>41</cp:revision>
  <dcterms:created xsi:type="dcterms:W3CDTF">2020-02-05T01:47:26Z</dcterms:created>
  <dcterms:modified xsi:type="dcterms:W3CDTF">2020-02-06T02:54:34Z</dcterms:modified>
</cp:coreProperties>
</file>